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ti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  <p:sldId id="258" r:id="rId5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908" y="-6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tif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19174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701560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150938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20343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965254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649231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18945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251494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188239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554580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52247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D62A54-6B47-47F6-ADF5-EDE6A10933E9}" type="datetimeFigureOut">
              <a:rPr lang="de-DE" smtClean="0"/>
              <a:t>13.05.2019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83426C-A98B-46ED-B816-8C6FEDA584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147631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eck 7"/>
          <p:cNvSpPr/>
          <p:nvPr/>
        </p:nvSpPr>
        <p:spPr>
          <a:xfrm>
            <a:off x="1445490" y="1145814"/>
            <a:ext cx="5330979" cy="533157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pSp>
        <p:nvGrpSpPr>
          <p:cNvPr id="12" name="Gruppieren 11"/>
          <p:cNvGrpSpPr/>
          <p:nvPr/>
        </p:nvGrpSpPr>
        <p:grpSpPr>
          <a:xfrm>
            <a:off x="2036192" y="1016731"/>
            <a:ext cx="4149576" cy="5589736"/>
            <a:chOff x="2036192" y="1412776"/>
            <a:chExt cx="4149576" cy="5589736"/>
          </a:xfrm>
        </p:grpSpPr>
        <p:pic>
          <p:nvPicPr>
            <p:cNvPr id="4" name="Grafik 3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V="1">
              <a:off x="2036192" y="2852936"/>
              <a:ext cx="4149576" cy="4149576"/>
            </a:xfrm>
            <a:prstGeom prst="rect">
              <a:avLst/>
            </a:prstGeom>
            <a:effectLst>
              <a:outerShdw blurRad="139700" dist="101600" dir="3420000" sx="101000" sy="101000" algn="tl" rotWithShape="0">
                <a:prstClr val="black">
                  <a:alpha val="40000"/>
                </a:prstClr>
              </a:outerShdw>
            </a:effectLst>
            <a:scene3d>
              <a:camera prst="isometricTopUp"/>
              <a:lightRig rig="threePt" dir="t"/>
            </a:scene3d>
          </p:spPr>
        </p:pic>
        <p:pic>
          <p:nvPicPr>
            <p:cNvPr id="5" name="Grafik 4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V="1">
              <a:off x="2036192" y="2372882"/>
              <a:ext cx="4149576" cy="4149576"/>
            </a:xfrm>
            <a:prstGeom prst="rect">
              <a:avLst/>
            </a:prstGeom>
            <a:effectLst>
              <a:outerShdw blurRad="139700" dist="101600" dir="3420000" sx="101000" sy="101000" algn="tl" rotWithShape="0">
                <a:prstClr val="black">
                  <a:alpha val="40000"/>
                </a:prstClr>
              </a:outerShdw>
            </a:effectLst>
            <a:scene3d>
              <a:camera prst="isometricTopUp"/>
              <a:lightRig rig="threePt" dir="t"/>
            </a:scene3d>
          </p:spPr>
        </p:pic>
        <p:pic>
          <p:nvPicPr>
            <p:cNvPr id="6" name="Grafik 5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V="1">
              <a:off x="2036192" y="1892829"/>
              <a:ext cx="4149576" cy="4149576"/>
            </a:xfrm>
            <a:prstGeom prst="rect">
              <a:avLst/>
            </a:prstGeom>
            <a:effectLst>
              <a:outerShdw blurRad="139700" dist="101600" dir="3420000" sx="101000" sy="101000" algn="tl" rotWithShape="0">
                <a:prstClr val="black">
                  <a:alpha val="40000"/>
                </a:prstClr>
              </a:outerShdw>
            </a:effectLst>
            <a:scene3d>
              <a:camera prst="isometricTopUp"/>
              <a:lightRig rig="threePt" dir="t"/>
            </a:scene3d>
          </p:spPr>
        </p:pic>
        <p:pic>
          <p:nvPicPr>
            <p:cNvPr id="7" name="Grafik 6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V="1">
              <a:off x="2036192" y="1412776"/>
              <a:ext cx="4149576" cy="4149576"/>
            </a:xfrm>
            <a:prstGeom prst="rect">
              <a:avLst/>
            </a:prstGeom>
            <a:effectLst>
              <a:outerShdw blurRad="139700" dist="101600" dir="3420000" sx="101000" sy="101000" algn="tl" rotWithShape="0">
                <a:prstClr val="black">
                  <a:alpha val="40000"/>
                </a:prstClr>
              </a:outerShdw>
            </a:effectLst>
            <a:scene3d>
              <a:camera prst="isometricTopUp"/>
              <a:lightRig rig="threePt" dir="t"/>
            </a:scene3d>
          </p:spPr>
        </p:pic>
      </p:grpSp>
    </p:spTree>
    <p:extLst>
      <p:ext uri="{BB962C8B-B14F-4D97-AF65-F5344CB8AC3E}">
        <p14:creationId xmlns:p14="http://schemas.microsoft.com/office/powerpoint/2010/main" val="4249074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eck 7"/>
          <p:cNvSpPr/>
          <p:nvPr/>
        </p:nvSpPr>
        <p:spPr>
          <a:xfrm>
            <a:off x="1445490" y="1145814"/>
            <a:ext cx="5330979" cy="533157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pSp>
        <p:nvGrpSpPr>
          <p:cNvPr id="12" name="Gruppieren 11"/>
          <p:cNvGrpSpPr/>
          <p:nvPr/>
        </p:nvGrpSpPr>
        <p:grpSpPr>
          <a:xfrm>
            <a:off x="2036192" y="1016731"/>
            <a:ext cx="4149576" cy="5589736"/>
            <a:chOff x="2036192" y="1412776"/>
            <a:chExt cx="4149576" cy="5589736"/>
          </a:xfrm>
        </p:grpSpPr>
        <p:pic>
          <p:nvPicPr>
            <p:cNvPr id="4" name="Grafik 3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V="1">
              <a:off x="2036192" y="2852936"/>
              <a:ext cx="4149576" cy="4149576"/>
            </a:xfrm>
            <a:prstGeom prst="rect">
              <a:avLst/>
            </a:prstGeom>
            <a:effectLst>
              <a:outerShdw blurRad="139700" dist="101600" dir="3420000" sx="101000" sy="101000" algn="tl" rotWithShape="0">
                <a:prstClr val="black">
                  <a:alpha val="40000"/>
                </a:prstClr>
              </a:outerShdw>
            </a:effectLst>
            <a:scene3d>
              <a:camera prst="isometricTopUp"/>
              <a:lightRig rig="threePt" dir="t"/>
            </a:scene3d>
          </p:spPr>
        </p:pic>
        <p:pic>
          <p:nvPicPr>
            <p:cNvPr id="5" name="Grafik 4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V="1">
              <a:off x="2036192" y="2372882"/>
              <a:ext cx="4149576" cy="4149576"/>
            </a:xfrm>
            <a:prstGeom prst="rect">
              <a:avLst/>
            </a:prstGeom>
            <a:effectLst>
              <a:outerShdw blurRad="139700" dist="101600" dir="3420000" sx="101000" sy="101000" algn="tl" rotWithShape="0">
                <a:prstClr val="black">
                  <a:alpha val="40000"/>
                </a:prstClr>
              </a:outerShdw>
            </a:effectLst>
            <a:scene3d>
              <a:camera prst="isometricTopUp"/>
              <a:lightRig rig="threePt" dir="t"/>
            </a:scene3d>
          </p:spPr>
        </p:pic>
        <p:pic>
          <p:nvPicPr>
            <p:cNvPr id="6" name="Grafik 5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V="1">
              <a:off x="2036192" y="1892829"/>
              <a:ext cx="4149576" cy="4149576"/>
            </a:xfrm>
            <a:prstGeom prst="rect">
              <a:avLst/>
            </a:prstGeom>
            <a:effectLst>
              <a:outerShdw blurRad="139700" dist="101600" dir="3420000" sx="101000" sy="101000" algn="tl" rotWithShape="0">
                <a:prstClr val="black">
                  <a:alpha val="40000"/>
                </a:prstClr>
              </a:outerShdw>
            </a:effectLst>
            <a:scene3d>
              <a:camera prst="isometricTopUp"/>
              <a:lightRig rig="threePt" dir="t"/>
            </a:scene3d>
          </p:spPr>
        </p:pic>
        <p:pic>
          <p:nvPicPr>
            <p:cNvPr id="7" name="Grafik 6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V="1">
              <a:off x="2036192" y="1412776"/>
              <a:ext cx="4149576" cy="4149576"/>
            </a:xfrm>
            <a:prstGeom prst="rect">
              <a:avLst/>
            </a:prstGeom>
            <a:effectLst>
              <a:outerShdw blurRad="139700" dist="101600" dir="3420000" sx="101000" sy="101000" algn="tl" rotWithShape="0">
                <a:prstClr val="black">
                  <a:alpha val="40000"/>
                </a:prstClr>
              </a:outerShdw>
            </a:effectLst>
            <a:scene3d>
              <a:camera prst="isometricTopUp"/>
              <a:lightRig rig="threePt" dir="t"/>
            </a:scene3d>
          </p:spPr>
        </p:pic>
      </p:grpSp>
      <p:sp>
        <p:nvSpPr>
          <p:cNvPr id="9" name="Rechteck 8"/>
          <p:cNvSpPr/>
          <p:nvPr/>
        </p:nvSpPr>
        <p:spPr>
          <a:xfrm>
            <a:off x="2462803" y="3744145"/>
            <a:ext cx="3296352" cy="286232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de-DE" sz="6000" b="1" cap="none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Planetary</a:t>
            </a:r>
          </a:p>
          <a:p>
            <a:pPr algn="ctr"/>
            <a:r>
              <a:rPr lang="de-DE" sz="6000" b="1" cap="none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System</a:t>
            </a:r>
          </a:p>
          <a:p>
            <a:pPr algn="ctr"/>
            <a:r>
              <a:rPr lang="de-DE" sz="6000" b="1" cap="none" spc="50" dirty="0" err="1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Stacker</a:t>
            </a:r>
            <a:endParaRPr lang="de-DE" sz="6000" b="1" cap="none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454114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3275010" y="2967335"/>
            <a:ext cx="2593980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de-DE" sz="9600" b="1" cap="none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P S </a:t>
            </a:r>
            <a:r>
              <a:rPr lang="de-DE" sz="9600" b="1" cap="none" spc="50" dirty="0" err="1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S</a:t>
            </a:r>
            <a:endParaRPr lang="de-DE" sz="9600" b="1" cap="none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1720019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nhaltsplatzhalt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75300" y="2996952"/>
            <a:ext cx="1219048" cy="1219048"/>
          </a:xfrm>
        </p:spPr>
      </p:pic>
      <p:sp>
        <p:nvSpPr>
          <p:cNvPr id="5" name="Rechteck 4"/>
          <p:cNvSpPr/>
          <p:nvPr/>
        </p:nvSpPr>
        <p:spPr>
          <a:xfrm>
            <a:off x="3932242" y="3501008"/>
            <a:ext cx="1305165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de-DE" sz="4400" b="1" cap="none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P S </a:t>
            </a:r>
            <a:r>
              <a:rPr lang="de-DE" sz="4400" b="1" cap="none" spc="50" dirty="0" err="1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S</a:t>
            </a:r>
            <a:endParaRPr lang="de-DE" sz="4400" b="1" cap="none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697584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Bildschirmpräsentation (4:3)</PresentationFormat>
  <Paragraphs>5</Paragraphs>
  <Slides>4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5" baseType="lpstr">
      <vt:lpstr>Larissa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rolf</dc:creator>
  <cp:lastModifiedBy>Hempel, Rolf</cp:lastModifiedBy>
  <cp:revision>7</cp:revision>
  <dcterms:created xsi:type="dcterms:W3CDTF">2019-04-19T12:49:46Z</dcterms:created>
  <dcterms:modified xsi:type="dcterms:W3CDTF">2019-05-13T12:23:37Z</dcterms:modified>
</cp:coreProperties>
</file>

<file path=docProps/thumbnail.jpeg>
</file>